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815"/>
    <p:restoredTop sz="85169"/>
  </p:normalViewPr>
  <p:slideViewPr>
    <p:cSldViewPr snapToGrid="0" snapToObjects="1">
      <p:cViewPr>
        <p:scale>
          <a:sx n="95" d="100"/>
          <a:sy n="95" d="100"/>
        </p:scale>
        <p:origin x="48" y="142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7/19/2023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7/19/2023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nalisa-Middya/Data-Science/blob/Python-Project/MM%20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nalisa-Middya/Data-Science/blob/Python-Project/SpaceX-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Monalisa</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Middya</a:t>
            </a:r>
            <a:endParaRPr lang="en-US" dirty="0" smtClean="0">
              <a:solidFill>
                <a:schemeClr val="bg2"/>
              </a:solidFill>
              <a:latin typeface="Abadi"/>
              <a:ea typeface="SF Pro" pitchFamily="2" charset="0"/>
              <a:cs typeface="SF Pro" pitchFamily="2" charset="0"/>
            </a:endParaRPr>
          </a:p>
          <a:p>
            <a:r>
              <a:rPr lang="en-US" dirty="0" smtClean="0">
                <a:solidFill>
                  <a:schemeClr val="bg2"/>
                </a:solidFill>
                <a:latin typeface="Abadi"/>
                <a:ea typeface="SF Pro" pitchFamily="2" charset="0"/>
                <a:cs typeface="SF Pro" pitchFamily="2" charset="0"/>
              </a:rPr>
              <a:t>19</a:t>
            </a:r>
            <a:r>
              <a:rPr lang="en-US" baseline="30000" dirty="0" smtClean="0">
                <a:solidFill>
                  <a:schemeClr val="bg2"/>
                </a:solidFill>
                <a:latin typeface="Abadi"/>
                <a:ea typeface="SF Pro" pitchFamily="2" charset="0"/>
                <a:cs typeface="SF Pro" pitchFamily="2" charset="0"/>
              </a:rPr>
              <a:t>th</a:t>
            </a:r>
            <a:r>
              <a:rPr lang="en-US" dirty="0" smtClean="0">
                <a:solidFill>
                  <a:schemeClr val="bg2"/>
                </a:solidFill>
                <a:latin typeface="Abadi"/>
                <a:ea typeface="SF Pro" pitchFamily="2" charset="0"/>
                <a:cs typeface="SF Pro" pitchFamily="2" charset="0"/>
              </a:rPr>
              <a:t> 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https://github.com/Monalisa-Middya/Data-Science/blob/Python-Project/MM%20Data%20Wrangling.ipynb.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https://github.com/Monalisa-Middya/Data-Science/blob/Python-Project/MM%20Data%20Visualization.ipynb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https://github.com/Monalisa-Middya/Data-Science/blob/Python-Project/MM_EDA%20with%20SQL.ipynb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github.com/Monalisa-Middya/Data-Science/blob/Python-Project/MM%20app.py</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https://github.com/Monalisa-Middya/Data-Science/blob/Python-Project/MM%20Prediction.ipynb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smtClean="0">
                <a:solidFill>
                  <a:schemeClr val="accent3">
                    <a:lumMod val="25000"/>
                  </a:schemeClr>
                </a:solidFill>
                <a:latin typeface="Abadi" panose="020B0604020104020204" pitchFamily="34" charset="0"/>
              </a:rPr>
              <a:t>Problems we </a:t>
            </a:r>
            <a:r>
              <a:rPr lang="en-US" sz="2200" dirty="0">
                <a:solidFill>
                  <a:schemeClr val="accent3">
                    <a:lumMod val="25000"/>
                  </a:schemeClr>
                </a:solidFill>
                <a:latin typeface="Abadi" panose="020B0604020104020204" pitchFamily="34" charset="0"/>
              </a:rPr>
              <a:t>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github.com/Monalisa-Middya/Data-Science/blob/Python-Project/SpaceX-Data-Collection.ipynb</a:t>
            </a:r>
            <a:r>
              <a:rPr lang="en-US" sz="2200" dirty="0" smtClean="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https://github.com/Monalisa-Middya/Data-Science/blob/Python-Project/MM%20Web%20Scraping.ipynb.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1515</TotalTime>
  <Words>1593</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Theta</cp:lastModifiedBy>
  <cp:revision>211</cp:revision>
  <dcterms:created xsi:type="dcterms:W3CDTF">2021-04-29T18:58:34Z</dcterms:created>
  <dcterms:modified xsi:type="dcterms:W3CDTF">2023-07-19T10:07:45Z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